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65E101C9-6ED0-4118-A8D5-875373179B50}" type="datetimeFigureOut">
              <a:rPr lang="en-US" smtClean="0"/>
              <a:pPr/>
              <a:t>12/21/2010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19FB1A8-451A-4FF6-8B20-4EBBD3E353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101C9-6ED0-4118-A8D5-875373179B50}" type="datetimeFigureOut">
              <a:rPr lang="en-US" smtClean="0"/>
              <a:pPr/>
              <a:t>12/21/2010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FB1A8-451A-4FF6-8B20-4EBBD3E353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65E101C9-6ED0-4118-A8D5-875373179B50}" type="datetimeFigureOut">
              <a:rPr lang="en-US" smtClean="0"/>
              <a:pPr/>
              <a:t>12/21/2010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A19FB1A8-451A-4FF6-8B20-4EBBD3E353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101C9-6ED0-4118-A8D5-875373179B50}" type="datetimeFigureOut">
              <a:rPr lang="en-US" smtClean="0"/>
              <a:pPr/>
              <a:t>12/21/2010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19FB1A8-451A-4FF6-8B20-4EBBD3E353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101C9-6ED0-4118-A8D5-875373179B50}" type="datetimeFigureOut">
              <a:rPr lang="en-US" smtClean="0"/>
              <a:pPr/>
              <a:t>12/21/2010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A19FB1A8-451A-4FF6-8B20-4EBBD3E353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5E101C9-6ED0-4118-A8D5-875373179B50}" type="datetimeFigureOut">
              <a:rPr lang="en-US" smtClean="0"/>
              <a:pPr/>
              <a:t>12/21/2010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A19FB1A8-451A-4FF6-8B20-4EBBD3E353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5E101C9-6ED0-4118-A8D5-875373179B50}" type="datetimeFigureOut">
              <a:rPr lang="en-US" smtClean="0"/>
              <a:pPr/>
              <a:t>12/21/2010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A19FB1A8-451A-4FF6-8B20-4EBBD3E353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101C9-6ED0-4118-A8D5-875373179B50}" type="datetimeFigureOut">
              <a:rPr lang="en-US" smtClean="0"/>
              <a:pPr/>
              <a:t>12/21/2010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19FB1A8-451A-4FF6-8B20-4EBBD3E353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101C9-6ED0-4118-A8D5-875373179B50}" type="datetimeFigureOut">
              <a:rPr lang="en-US" smtClean="0"/>
              <a:pPr/>
              <a:t>12/21/2010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19FB1A8-451A-4FF6-8B20-4EBBD3E353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101C9-6ED0-4118-A8D5-875373179B50}" type="datetimeFigureOut">
              <a:rPr lang="en-US" smtClean="0"/>
              <a:pPr/>
              <a:t>12/21/2010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19FB1A8-451A-4FF6-8B20-4EBBD3E353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65E101C9-6ED0-4118-A8D5-875373179B50}" type="datetimeFigureOut">
              <a:rPr lang="en-US" smtClean="0"/>
              <a:pPr/>
              <a:t>12/21/2010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A19FB1A8-451A-4FF6-8B20-4EBBD3E353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5E101C9-6ED0-4118-A8D5-875373179B50}" type="datetimeFigureOut">
              <a:rPr lang="en-US" smtClean="0"/>
              <a:pPr/>
              <a:t>12/21/2010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19FB1A8-451A-4FF6-8B20-4EBBD3E353B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www.greenfield-sanders.com/tgs/media/have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37721" y="609600"/>
            <a:ext cx="4106279" cy="51054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600200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Václav Havel</a:t>
            </a:r>
            <a:endParaRPr lang="en-US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2600" y="3733800"/>
            <a:ext cx="4495800" cy="1143000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Brad Plunkett (Group 17)</a:t>
            </a:r>
            <a:endParaRPr lang="en-US" sz="3200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He was born on October 5, 1936 in Czechoslovakia.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He is a Czech playwright and has written more than 20 plays. On top of this he has written multiple non-fiction works. 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He was a major politician during the Velvet Revolution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14338" name="Picture 2" descr="http://www.pustakalaya.org/wiki/images/270/2700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4800600"/>
            <a:ext cx="2628900" cy="1752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Political Views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600200"/>
            <a:ext cx="6172200" cy="525780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In 1977 he became known as the leader of the opposition in Czechoslovakia. 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Basically that means he was against the Communist rule in Czechoslovakia.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He was thrown in jail for going against the Communist government.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Was involved with </a:t>
            </a:r>
            <a:r>
              <a:rPr lang="en-US" i="1" dirty="0" smtClean="0">
                <a:solidFill>
                  <a:schemeClr val="tx2"/>
                </a:solidFill>
              </a:rPr>
              <a:t>Chapter 77</a:t>
            </a:r>
            <a:r>
              <a:rPr lang="en-US" dirty="0" smtClean="0">
                <a:solidFill>
                  <a:schemeClr val="tx2"/>
                </a:solidFill>
              </a:rPr>
              <a:t> , a civic initiative on stopping Communism in Czechoslovakia.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27650" name="Picture 2" descr="http://lectures.princeton.edu/wp-content/uploads/2006/11/200px-vaclav_have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2057400"/>
            <a:ext cx="2667000" cy="37204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9144000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Velvet Revolution and the Civic Forum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676400"/>
            <a:ext cx="5334000" cy="44958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During the Velvet Revolution, Havel helped create the Civic Forum, a political movement group.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With the events of the Velvet Revolution more people believed in the Civic Forum’s ideas.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The creation of this group started more protests.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They organized the general protest on November 27, 1989 that helped put an end to Communism in Czechoslovakia.</a:t>
            </a:r>
          </a:p>
          <a:p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2050" name="Picture 2" descr="http://img.radio.cz/pictures/historie/89-11-24dubcek_alexander1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2819400"/>
            <a:ext cx="2971800" cy="20959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600200"/>
            <a:ext cx="5254752" cy="4495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Havel did many things in the Velvet Revolution such as helping get publicity for the general strike.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This helped show that the Civic Forum was the new voice of the nation and that they desired change.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On December 29, 1989, Havel became the president of Czechoslovakia and led the nation to democracy.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1026" name="Picture 2" descr="http://www.prague-life.com/media/pics/velvet-revolu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2895600"/>
            <a:ext cx="3151850" cy="2362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56</TotalTime>
  <Words>235</Words>
  <Application>Microsoft Office PowerPoint</Application>
  <PresentationFormat>On-screen Show (4:3)</PresentationFormat>
  <Paragraphs>20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Median</vt:lpstr>
      <vt:lpstr>Václav Havel</vt:lpstr>
      <vt:lpstr>Background</vt:lpstr>
      <vt:lpstr>Political Views</vt:lpstr>
      <vt:lpstr>Velvet Revolution and the Civic Forum</vt:lpstr>
      <vt:lpstr>Continued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Václav Havel</dc:title>
  <dc:creator>Brad</dc:creator>
  <cp:lastModifiedBy>Brad</cp:lastModifiedBy>
  <cp:revision>7</cp:revision>
  <dcterms:created xsi:type="dcterms:W3CDTF">2010-12-21T22:36:08Z</dcterms:created>
  <dcterms:modified xsi:type="dcterms:W3CDTF">2010-12-22T00:17:34Z</dcterms:modified>
</cp:coreProperties>
</file>